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2" r:id="rId14"/>
    <p:sldId id="270" r:id="rId15"/>
    <p:sldId id="273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3/19/2024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3/19/2024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3/19/2024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3/19/2024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3/19/2024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3/19/2024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3/19/2024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3/19/2024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3/19/2024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3/19/2024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MX" dirty="0"/>
              <a:t>Programación orientada a objetos </a:t>
            </a:r>
            <a:br>
              <a:rPr lang="es-MX" dirty="0"/>
            </a:br>
            <a:r>
              <a:rPr lang="es-MX" dirty="0"/>
              <a:t>carpeta primer parcial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DE SANTIAGO LEDESMA MAYRA </a:t>
            </a:r>
          </a:p>
          <a:p>
            <a:r>
              <a:rPr lang="es-MX" dirty="0"/>
              <a:t>6TV65 </a:t>
            </a:r>
          </a:p>
        </p:txBody>
      </p:sp>
    </p:spTree>
    <p:extLst>
      <p:ext uri="{BB962C8B-B14F-4D97-AF65-F5344CB8AC3E}">
        <p14:creationId xmlns:p14="http://schemas.microsoft.com/office/powerpoint/2010/main" val="290973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952634-9ACE-4250-B7DB-F80ABA58E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Clase 5: Configurar comandos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826B1B4-376D-458B-BDC7-73AA06C3999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40915" y="2386123"/>
            <a:ext cx="7032808" cy="3955954"/>
          </a:xfrm>
          <a:prstGeom prst="rect">
            <a:avLst/>
          </a:prstGeom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D8A9550-2F13-4C3F-BF89-4EFBA04BEF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33461" y="2456885"/>
            <a:ext cx="4270247" cy="3101982"/>
          </a:xfrm>
        </p:spPr>
        <p:txBody>
          <a:bodyPr/>
          <a:lstStyle/>
          <a:p>
            <a:r>
              <a:rPr lang="es-MX" dirty="0"/>
              <a:t>Hicimos el mapa de la clase pasada para que Visual Basic lo compilara, funciono ya que desarrolló la formula que le puse.</a:t>
            </a:r>
          </a:p>
        </p:txBody>
      </p:sp>
    </p:spTree>
    <p:extLst>
      <p:ext uri="{BB962C8B-B14F-4D97-AF65-F5344CB8AC3E}">
        <p14:creationId xmlns:p14="http://schemas.microsoft.com/office/powerpoint/2010/main" val="2709487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952634-9ACE-4250-B7DB-F80ABA58E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Clase 6: Configurar condiciones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D8A9550-2F13-4C3F-BF89-4EFBA04BEF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88845" y="2440107"/>
            <a:ext cx="4270247" cy="3101982"/>
          </a:xfrm>
        </p:spPr>
        <p:txBody>
          <a:bodyPr/>
          <a:lstStyle/>
          <a:p>
            <a:r>
              <a:rPr lang="es-MX" dirty="0"/>
              <a:t>Hicimos el mapa de la clase pasada para que Visual Basic lo compilara, funciono ya que desarrolló la formula que le puse.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1225CAA-19BC-4160-9D5F-6DEE4B46B7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64D8CEB-7E2E-4F1A-809F-2E5303522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24" y="2440107"/>
            <a:ext cx="6294420" cy="354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72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F9E43EB-B025-45A2-9267-2028E3BCB9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14" b="6315"/>
          <a:stretch/>
        </p:blipFill>
        <p:spPr>
          <a:xfrm>
            <a:off x="425439" y="441826"/>
            <a:ext cx="5607843" cy="321297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AAF6F8C-3E47-43B2-B201-94327512C4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132" b="21673"/>
          <a:stretch/>
        </p:blipFill>
        <p:spPr>
          <a:xfrm>
            <a:off x="6158719" y="3338988"/>
            <a:ext cx="5516265" cy="2932872"/>
          </a:xfrm>
          <a:prstGeom prst="rect">
            <a:avLst/>
          </a:prstGeom>
        </p:spPr>
      </p:pic>
      <p:sp>
        <p:nvSpPr>
          <p:cNvPr id="13" name="Marcador de contenido 3">
            <a:extLst>
              <a:ext uri="{FF2B5EF4-FFF2-40B4-BE49-F238E27FC236}">
                <a16:creationId xmlns:a16="http://schemas.microsoft.com/office/drawing/2014/main" id="{24D18EAD-8751-46F1-8A31-15023A6A53A2}"/>
              </a:ext>
            </a:extLst>
          </p:cNvPr>
          <p:cNvSpPr txBox="1">
            <a:spLocks/>
          </p:cNvSpPr>
          <p:nvPr/>
        </p:nvSpPr>
        <p:spPr>
          <a:xfrm>
            <a:off x="6768727" y="720364"/>
            <a:ext cx="4270247" cy="23751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Este código funciono para detectar si el pH es acido , neutro o base. Según el numero de pH da en que clasificación esta y además si es base o acido te dice con que materiales puedes neutralizarlo.</a:t>
            </a:r>
          </a:p>
        </p:txBody>
      </p:sp>
    </p:spTree>
    <p:extLst>
      <p:ext uri="{BB962C8B-B14F-4D97-AF65-F5344CB8AC3E}">
        <p14:creationId xmlns:p14="http://schemas.microsoft.com/office/powerpoint/2010/main" val="4021291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39690F-3A1E-4C56-A290-600848424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Clase 7: Estructura condicional anidada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C5C39D9-8BCE-4184-A963-361667FA23F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19752" b="22701"/>
          <a:stretch/>
        </p:blipFill>
        <p:spPr>
          <a:xfrm>
            <a:off x="280857" y="2543307"/>
            <a:ext cx="6182723" cy="3350002"/>
          </a:xfrm>
          <a:prstGeom prst="rect">
            <a:avLst/>
          </a:prstGeom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C26A386-A507-4485-8261-421B9B70E6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0043" y="2543307"/>
            <a:ext cx="4270247" cy="3101982"/>
          </a:xfrm>
        </p:spPr>
        <p:txBody>
          <a:bodyPr/>
          <a:lstStyle/>
          <a:p>
            <a:r>
              <a:rPr lang="es-MX" dirty="0"/>
              <a:t>En esta clase logramos configurar un programa en el cual nos diera diferentes numeraciones como del 1 al 10 , 1 al 100,  1 a 1,000,000.  Ya sea en números enteros o con decimales.</a:t>
            </a:r>
          </a:p>
        </p:txBody>
      </p:sp>
    </p:spTree>
    <p:extLst>
      <p:ext uri="{BB962C8B-B14F-4D97-AF65-F5344CB8AC3E}">
        <p14:creationId xmlns:p14="http://schemas.microsoft.com/office/powerpoint/2010/main" val="1838746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CF84CDD-C418-4FC3-94C4-147EC4593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72" y="148904"/>
            <a:ext cx="5998128" cy="337394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1202BAE-53EE-40FC-B0D0-C3E09C749C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483" b="23988"/>
          <a:stretch/>
        </p:blipFill>
        <p:spPr>
          <a:xfrm>
            <a:off x="6235917" y="287059"/>
            <a:ext cx="5760805" cy="309763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F617407-3A59-411B-AB07-0250679FA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77" y="3617754"/>
            <a:ext cx="5495718" cy="309134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278427C-A105-43FA-9848-75831DD005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03" t="7463" r="14129" b="12049"/>
          <a:stretch/>
        </p:blipFill>
        <p:spPr>
          <a:xfrm>
            <a:off x="6235917" y="3522851"/>
            <a:ext cx="5359699" cy="297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215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CBB8F3-FC5B-4158-B703-300622D92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CLASE 8: HACER VIDEOJUEGOS 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CDE737C-1B3E-4925-8472-3B03310A0ED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10548" b="12783"/>
          <a:stretch/>
        </p:blipFill>
        <p:spPr>
          <a:xfrm>
            <a:off x="708696" y="2617918"/>
            <a:ext cx="5935445" cy="3255264"/>
          </a:xfrm>
          <a:prstGeom prst="rect">
            <a:avLst/>
          </a:prstGeom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5E1A9FF-879D-4072-AF8C-2A38140AB6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50712" y="2622406"/>
            <a:ext cx="4270247" cy="3101982"/>
          </a:xfrm>
        </p:spPr>
        <p:txBody>
          <a:bodyPr/>
          <a:lstStyle/>
          <a:p>
            <a:r>
              <a:rPr lang="es-MX" dirty="0"/>
              <a:t>En esta clase configuramos un animal al cual le pusimos nombre y características físicas, para después convertirlo en un juego en el cual podemos aumentarle o quitarle vida según </a:t>
            </a:r>
            <a:r>
              <a:rPr lang="es-MX" dirty="0" err="1"/>
              <a:t>querramos</a:t>
            </a:r>
            <a:r>
              <a:rPr lang="es-MX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407930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87E8DD5-7E63-4195-B89B-3A7D69720B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495" b="23670"/>
          <a:stretch/>
        </p:blipFill>
        <p:spPr>
          <a:xfrm>
            <a:off x="-1" y="0"/>
            <a:ext cx="5360565" cy="285896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2095FFA-CD1D-43F9-B884-7E652FC3BC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908" b="24159"/>
          <a:stretch/>
        </p:blipFill>
        <p:spPr>
          <a:xfrm>
            <a:off x="5818112" y="7969"/>
            <a:ext cx="6373888" cy="339502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F7A8FD4-F3F7-47C5-BA26-436840AED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264718"/>
            <a:ext cx="6373889" cy="358531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67D7C52-C459-4C17-85A6-AB9D7CF60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6278" y="3766656"/>
            <a:ext cx="5495721" cy="309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165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22590" y="563040"/>
            <a:ext cx="7729728" cy="1188720"/>
          </a:xfrm>
        </p:spPr>
        <p:txBody>
          <a:bodyPr/>
          <a:lstStyle/>
          <a:p>
            <a:r>
              <a:rPr lang="es-MX" dirty="0"/>
              <a:t>Clase 1: revisión de configuración </a:t>
            </a: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99055" y="2023338"/>
            <a:ext cx="4220631" cy="4331394"/>
          </a:xfrm>
          <a:prstGeom prst="rect">
            <a:avLst/>
          </a:prstGeom>
        </p:spPr>
      </p:pic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MX" dirty="0"/>
              <a:t>Utilizando el comando </a:t>
            </a:r>
            <a:r>
              <a:rPr lang="es-MX" dirty="0" err="1"/>
              <a:t>git</a:t>
            </a:r>
            <a:r>
              <a:rPr lang="es-MX" dirty="0"/>
              <a:t> –v nos dio la versión </a:t>
            </a:r>
            <a:r>
              <a:rPr lang="es-MX" dirty="0" err="1"/>
              <a:t>git</a:t>
            </a:r>
            <a:r>
              <a:rPr lang="es-MX" dirty="0"/>
              <a:t> instalada.</a:t>
            </a:r>
          </a:p>
          <a:p>
            <a:r>
              <a:rPr lang="es-MX" dirty="0"/>
              <a:t>Con </a:t>
            </a:r>
            <a:r>
              <a:rPr lang="es-MX" dirty="0" err="1"/>
              <a:t>git</a:t>
            </a:r>
            <a:r>
              <a:rPr lang="es-MX" dirty="0"/>
              <a:t> </a:t>
            </a:r>
            <a:r>
              <a:rPr lang="es-MX" dirty="0" err="1"/>
              <a:t>config</a:t>
            </a:r>
            <a:r>
              <a:rPr lang="es-MX" dirty="0"/>
              <a:t> –</a:t>
            </a:r>
            <a:r>
              <a:rPr lang="es-MX" dirty="0" err="1"/>
              <a:t>list</a:t>
            </a:r>
            <a:r>
              <a:rPr lang="es-MX" dirty="0"/>
              <a:t> revisamos el nombre de usuario y email.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74532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12343" y="1239933"/>
            <a:ext cx="5011479" cy="2530672"/>
          </a:xfrm>
          <a:prstGeom prst="rect">
            <a:avLst/>
          </a:prstGeom>
        </p:spPr>
      </p:pic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12343" y="156828"/>
            <a:ext cx="4270247" cy="925553"/>
          </a:xfrm>
        </p:spPr>
        <p:txBody>
          <a:bodyPr/>
          <a:lstStyle/>
          <a:p>
            <a:r>
              <a:rPr lang="es-MX" dirty="0"/>
              <a:t>Utilizamos tres códigos de lenguaje C++, Python y Visual Basic, utilizamos el “Hola mundo”</a:t>
            </a:r>
          </a:p>
          <a:p>
            <a:endParaRPr lang="es-MX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b="34620"/>
          <a:stretch/>
        </p:blipFill>
        <p:spPr>
          <a:xfrm>
            <a:off x="6484543" y="947311"/>
            <a:ext cx="3907875" cy="276223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36" y="3928157"/>
            <a:ext cx="4755292" cy="267637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1930" y="3928158"/>
            <a:ext cx="4755292" cy="267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414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88407" y="1041604"/>
            <a:ext cx="7729728" cy="1188720"/>
          </a:xfrm>
        </p:spPr>
        <p:txBody>
          <a:bodyPr/>
          <a:lstStyle/>
          <a:p>
            <a:r>
              <a:rPr lang="es-MX" dirty="0"/>
              <a:t>Clase 2: proyecto luz y carpeta </a:t>
            </a:r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64059" y="2638044"/>
            <a:ext cx="4271963" cy="2626014"/>
          </a:xfrm>
          <a:prstGeom prst="rect">
            <a:avLst/>
          </a:prstGeom>
        </p:spPr>
      </p:pic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MX" dirty="0"/>
              <a:t>Hicimos que la luz led verde se encendiera, además hicimos que la luz roja prendiera y se apagara por medio segundo. 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89042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75610" y="293560"/>
            <a:ext cx="5085152" cy="1193408"/>
          </a:xfrm>
        </p:spPr>
        <p:txBody>
          <a:bodyPr>
            <a:normAutofit fontScale="85000" lnSpcReduction="10000"/>
          </a:bodyPr>
          <a:lstStyle/>
          <a:p>
            <a:r>
              <a:rPr lang="es-MX" dirty="0"/>
              <a:t>Tuvimos que hacer que compilara el archivo en </a:t>
            </a:r>
            <a:r>
              <a:rPr lang="es-MX" dirty="0" err="1"/>
              <a:t>Developer</a:t>
            </a:r>
            <a:r>
              <a:rPr lang="es-MX" dirty="0"/>
              <a:t> </a:t>
            </a:r>
            <a:r>
              <a:rPr lang="es-MX" dirty="0" err="1"/>
              <a:t>Power</a:t>
            </a:r>
            <a:r>
              <a:rPr lang="es-MX" dirty="0"/>
              <a:t> Shell, abriendo una carpeta en la cual pusimos en el bloc de notas los comandos de C++.</a:t>
            </a:r>
          </a:p>
          <a:p>
            <a:r>
              <a:rPr lang="es-MX" dirty="0"/>
              <a:t>Además conocimos el juego para aprender </a:t>
            </a:r>
            <a:r>
              <a:rPr lang="es-MX" dirty="0" err="1"/>
              <a:t>GitBranch</a:t>
            </a:r>
            <a:endParaRPr lang="es-MX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40" y="1629697"/>
            <a:ext cx="5090601" cy="423099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/>
          <a:srcRect r="1477" b="23188"/>
          <a:stretch/>
        </p:blipFill>
        <p:spPr>
          <a:xfrm>
            <a:off x="7255871" y="3844187"/>
            <a:ext cx="3033265" cy="250534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/>
          <a:srcRect l="345" t="6647" r="2298" b="7570"/>
          <a:stretch/>
        </p:blipFill>
        <p:spPr>
          <a:xfrm>
            <a:off x="5754562" y="677252"/>
            <a:ext cx="6183914" cy="306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312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88407" y="1041604"/>
            <a:ext cx="7729728" cy="1188720"/>
          </a:xfrm>
        </p:spPr>
        <p:txBody>
          <a:bodyPr/>
          <a:lstStyle/>
          <a:p>
            <a:r>
              <a:rPr lang="es-MX" dirty="0"/>
              <a:t>Clase 3: EXAMEN LEARN GIT BRANCHING 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7286898" y="3448271"/>
            <a:ext cx="4207195" cy="1627930"/>
          </a:xfrm>
        </p:spPr>
        <p:txBody>
          <a:bodyPr/>
          <a:lstStyle/>
          <a:p>
            <a:r>
              <a:rPr lang="es-MX" dirty="0"/>
              <a:t>Hicimos un examen para evaluar el nivel de </a:t>
            </a:r>
            <a:r>
              <a:rPr lang="es-MX" dirty="0" err="1"/>
              <a:t>git</a:t>
            </a:r>
            <a:r>
              <a:rPr lang="es-MX" dirty="0"/>
              <a:t> </a:t>
            </a:r>
            <a:r>
              <a:rPr lang="es-MX" dirty="0" err="1"/>
              <a:t>branching</a:t>
            </a:r>
            <a:r>
              <a:rPr lang="es-MX" dirty="0"/>
              <a:t> que tenemos, a través de un juego que nos mostraba que hacer y como hacerlo.</a:t>
            </a:r>
          </a:p>
          <a:p>
            <a:r>
              <a:rPr lang="es-MX" dirty="0"/>
              <a:t>Saque 7 </a:t>
            </a:r>
            <a:r>
              <a:rPr lang="es-MX" dirty="0">
                <a:sym typeface="Wingdings" panose="05000000000000000000" pitchFamily="2" charset="2"/>
              </a:rPr>
              <a:t></a:t>
            </a:r>
            <a:endParaRPr lang="es-MX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1481" b="4121"/>
          <a:stretch/>
        </p:blipFill>
        <p:spPr>
          <a:xfrm>
            <a:off x="632568" y="2516780"/>
            <a:ext cx="6127156" cy="335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039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375610" y="643937"/>
            <a:ext cx="5102244" cy="1355778"/>
          </a:xfrm>
        </p:spPr>
        <p:txBody>
          <a:bodyPr>
            <a:noAutofit/>
          </a:bodyPr>
          <a:lstStyle/>
          <a:p>
            <a:r>
              <a:rPr lang="es-MX" sz="1600" dirty="0"/>
              <a:t>Nos hicimos una cuenta de </a:t>
            </a:r>
            <a:r>
              <a:rPr lang="es-MX" sz="1600" dirty="0" err="1"/>
              <a:t>github</a:t>
            </a:r>
            <a:r>
              <a:rPr lang="es-MX" sz="1600" dirty="0"/>
              <a:t> en la cual estaremos creando repositorios con las carpetas que vayamos creando a lo largo del semestre, con esto el maestro nos podrá evaluar y ver nuestros avances.</a:t>
            </a:r>
          </a:p>
          <a:p>
            <a:r>
              <a:rPr lang="es-MX" sz="1600" dirty="0"/>
              <a:t>Además abrimos una carpeta del maestro llamada </a:t>
            </a:r>
            <a:r>
              <a:rPr lang="es-MX" sz="1600" dirty="0" err="1"/>
              <a:t>grafc</a:t>
            </a:r>
            <a:r>
              <a:rPr lang="es-MX" sz="1600" dirty="0"/>
              <a:t> para checar que supiéramos extraer un archivo.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107" y="447384"/>
            <a:ext cx="5863584" cy="346938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r="15823" b="14946"/>
          <a:stretch/>
        </p:blipFill>
        <p:spPr>
          <a:xfrm>
            <a:off x="170510" y="2890861"/>
            <a:ext cx="5713592" cy="324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97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68766" y="716863"/>
            <a:ext cx="7729728" cy="1188720"/>
          </a:xfrm>
        </p:spPr>
        <p:txBody>
          <a:bodyPr/>
          <a:lstStyle/>
          <a:p>
            <a:r>
              <a:rPr lang="es-MX" dirty="0"/>
              <a:t>Clase 4: SUBIR ARCHIVOS EN GIT 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9798494" y="2405684"/>
            <a:ext cx="1965533" cy="1627930"/>
          </a:xfrm>
        </p:spPr>
        <p:txBody>
          <a:bodyPr>
            <a:normAutofit fontScale="85000" lnSpcReduction="20000"/>
          </a:bodyPr>
          <a:lstStyle/>
          <a:p>
            <a:r>
              <a:rPr lang="es-MX" dirty="0"/>
              <a:t>Abrimos la carpeta </a:t>
            </a:r>
            <a:r>
              <a:rPr lang="es-MX" dirty="0" err="1"/>
              <a:t>grafc</a:t>
            </a:r>
            <a:r>
              <a:rPr lang="es-MX" dirty="0"/>
              <a:t> que hizo el maestro en nuestro </a:t>
            </a:r>
            <a:r>
              <a:rPr lang="es-MX" dirty="0" err="1"/>
              <a:t>Developer</a:t>
            </a:r>
            <a:r>
              <a:rPr lang="es-MX" dirty="0"/>
              <a:t> </a:t>
            </a:r>
            <a:r>
              <a:rPr lang="es-MX" dirty="0" err="1"/>
              <a:t>PowerShell</a:t>
            </a:r>
            <a:r>
              <a:rPr lang="es-MX" dirty="0"/>
              <a:t>, copiamos la liga para abrir el archivo en la aplicación.</a:t>
            </a:r>
          </a:p>
          <a:p>
            <a:endParaRPr lang="es-MX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1632" y="2228226"/>
            <a:ext cx="4290751" cy="40102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352" y="2301824"/>
            <a:ext cx="4320205" cy="398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27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144874" y="191011"/>
            <a:ext cx="5102244" cy="1355778"/>
          </a:xfrm>
        </p:spPr>
        <p:txBody>
          <a:bodyPr>
            <a:noAutofit/>
          </a:bodyPr>
          <a:lstStyle/>
          <a:p>
            <a:r>
              <a:rPr lang="es-MX" sz="1600" dirty="0"/>
              <a:t>Subimos al repositorio que creamos el archivo que hicimos en Microsoft Visual Basic, en la cual la carpeta se puede ver con todo el código compilado.</a:t>
            </a:r>
          </a:p>
          <a:p>
            <a:r>
              <a:rPr lang="es-MX" sz="1600" dirty="0"/>
              <a:t>Además, hicimos un diagrama de flujo con una ecuación sencilla.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5871" y="3506444"/>
            <a:ext cx="5700449" cy="320650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238" y="72754"/>
            <a:ext cx="5739717" cy="322859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5432" y="1756468"/>
            <a:ext cx="3554276" cy="495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90652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TM10001115[[fn=Paquete]]</Template>
  <TotalTime>262</TotalTime>
  <Words>467</Words>
  <Application>Microsoft Office PowerPoint</Application>
  <PresentationFormat>Panorámica</PresentationFormat>
  <Paragraphs>29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0" baseType="lpstr">
      <vt:lpstr>Arial</vt:lpstr>
      <vt:lpstr>Gill Sans MT</vt:lpstr>
      <vt:lpstr>Wingdings</vt:lpstr>
      <vt:lpstr>Parcel</vt:lpstr>
      <vt:lpstr>Programación orientada a objetos  carpeta primer parcial </vt:lpstr>
      <vt:lpstr>Clase 1: revisión de configuración </vt:lpstr>
      <vt:lpstr>Presentación de PowerPoint</vt:lpstr>
      <vt:lpstr>Clase 2: proyecto luz y carpeta </vt:lpstr>
      <vt:lpstr>Presentación de PowerPoint</vt:lpstr>
      <vt:lpstr>Clase 3: EXAMEN LEARN GIT BRANCHING </vt:lpstr>
      <vt:lpstr>Presentación de PowerPoint</vt:lpstr>
      <vt:lpstr>Clase 4: SUBIR ARCHIVOS EN GIT </vt:lpstr>
      <vt:lpstr>Presentación de PowerPoint</vt:lpstr>
      <vt:lpstr>Clase 5: Configurar comandos</vt:lpstr>
      <vt:lpstr>Clase 6: Configurar condiciones</vt:lpstr>
      <vt:lpstr>Presentación de PowerPoint</vt:lpstr>
      <vt:lpstr>Clase 7: Estructura condicional anidada</vt:lpstr>
      <vt:lpstr>Presentación de PowerPoint</vt:lpstr>
      <vt:lpstr>CLASE 8: HACER VIDEOJUEGOS 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Programación orientada a objetos  carpeta primer parcial</dc:title>
  <dc:creator>USUARIO</dc:creator>
  <cp:lastModifiedBy>USUARIO</cp:lastModifiedBy>
  <cp:revision>11</cp:revision>
  <dcterms:created xsi:type="dcterms:W3CDTF">2024-02-28T00:18:09Z</dcterms:created>
  <dcterms:modified xsi:type="dcterms:W3CDTF">2024-03-20T00:08:09Z</dcterms:modified>
</cp:coreProperties>
</file>